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7"/>
  </p:notesMasterIdLst>
  <p:sldIdLst>
    <p:sldId id="256" r:id="rId2"/>
    <p:sldId id="295" r:id="rId3"/>
    <p:sldId id="296" r:id="rId4"/>
    <p:sldId id="299" r:id="rId5"/>
    <p:sldId id="298" r:id="rId6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FB79"/>
    <a:srgbClr val="0E8AA0"/>
    <a:srgbClr val="CD3636"/>
    <a:srgbClr val="C23232"/>
    <a:srgbClr val="75B44C"/>
    <a:srgbClr val="F79646"/>
    <a:srgbClr val="E68B40"/>
    <a:srgbClr val="8064A2"/>
    <a:srgbClr val="73B24A"/>
    <a:srgbClr val="009D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94"/>
    <p:restoredTop sz="94625"/>
  </p:normalViewPr>
  <p:slideViewPr>
    <p:cSldViewPr snapToGrid="0" snapToObjects="1">
      <p:cViewPr varScale="1">
        <p:scale>
          <a:sx n="131" d="100"/>
          <a:sy n="131" d="100"/>
        </p:scale>
        <p:origin x="19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82BBE-4B40-6346-90A2-5A2323D5AE10}" type="datetimeFigureOut">
              <a:rPr lang="en-US" smtClean="0"/>
              <a:t>5/1/18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2EAB4E-483C-7B44-9521-C4AB565C137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012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17634"/>
            <a:ext cx="7772400" cy="256032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12707"/>
            <a:ext cx="6858000" cy="107803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791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534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048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835" y="365126"/>
            <a:ext cx="8189843" cy="121188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517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1694" y="1961321"/>
            <a:ext cx="7128635" cy="2191371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1694" y="4373768"/>
            <a:ext cx="7128635" cy="115239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692F68-C491-124C-811A-D878E2F0E6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172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922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673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872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6064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9075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2581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835" y="1577009"/>
            <a:ext cx="8189843" cy="47793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FFE2A-A0F9-5440-9206-2A884776FC31}" type="datetimeFigureOut">
              <a:rPr lang="es-ES_tradnl" smtClean="0"/>
              <a:t>1/5/18</a:t>
            </a:fld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2B8B2-8CA4-AF47-80EB-DA3EC5CAB27A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9" name="Marcador de título 8"/>
          <p:cNvSpPr>
            <a:spLocks noGrp="1"/>
          </p:cNvSpPr>
          <p:nvPr>
            <p:ph type="title"/>
          </p:nvPr>
        </p:nvSpPr>
        <p:spPr>
          <a:xfrm>
            <a:off x="516835" y="365126"/>
            <a:ext cx="8189843" cy="12118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09349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rgbClr val="0E8AA0"/>
          </a:solidFill>
          <a:latin typeface="FoundryMonoline" panose="02000503030000020004" pitchFamily="2" charset="77"/>
          <a:ea typeface="FoundryMonoline" panose="02000503030000020004" pitchFamily="2" charset="77"/>
          <a:cs typeface="FoundryMonoline" panose="02000503030000020004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FoundryMonoline Light" charset="0"/>
          <a:ea typeface="FoundryMonoline Light" charset="0"/>
          <a:cs typeface="FoundryMonoline Light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FoundryMonoline Light" charset="0"/>
          <a:ea typeface="FoundryMonoline Light" charset="0"/>
          <a:cs typeface="FoundryMonoline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FoundryMonoline Light" charset="0"/>
          <a:ea typeface="FoundryMonoline Light" charset="0"/>
          <a:cs typeface="FoundryMonoline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oundryMonoline Light" charset="0"/>
          <a:ea typeface="FoundryMonoline Light" charset="0"/>
          <a:cs typeface="FoundryMonoline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oundryMonoline Light" charset="0"/>
          <a:ea typeface="FoundryMonoline Light" charset="0"/>
          <a:cs typeface="FoundryMonoline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14685-C88E-504A-91D2-B4BEA3E0F8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err="1"/>
              <a:t>Reporte</a:t>
            </a:r>
            <a:r>
              <a:rPr lang="en-US" sz="5400" dirty="0"/>
              <a:t> </a:t>
            </a:r>
            <a:r>
              <a:rPr lang="en-US" sz="5400" dirty="0" err="1"/>
              <a:t>Financiero</a:t>
            </a:r>
            <a:r>
              <a:rPr lang="en-US" sz="5400" dirty="0"/>
              <a:t> 2017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5EA7F6-B018-404D-A055-DEC1FAC7145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err="1"/>
              <a:t>Asamblea</a:t>
            </a:r>
            <a:r>
              <a:rPr lang="en-US" b="1" dirty="0"/>
              <a:t> </a:t>
            </a:r>
            <a:r>
              <a:rPr lang="en-US" b="1" dirty="0" err="1"/>
              <a:t>Miembros</a:t>
            </a:r>
            <a:r>
              <a:rPr lang="en-US" b="1" dirty="0"/>
              <a:t> LACNIC 2018</a:t>
            </a:r>
          </a:p>
        </p:txBody>
      </p:sp>
    </p:spTree>
    <p:extLst>
      <p:ext uri="{BB962C8B-B14F-4D97-AF65-F5344CB8AC3E}">
        <p14:creationId xmlns:p14="http://schemas.microsoft.com/office/powerpoint/2010/main" val="1575023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C2BBDD6-C387-8748-A2D5-A95F2F98BC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767" y="1027688"/>
            <a:ext cx="8849759" cy="4649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567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75B5B37A-944D-DB49-B2AB-692A9E9A4E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081" y="210393"/>
            <a:ext cx="6878231" cy="619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203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8C1360C4-1CCA-EC43-9A86-C817DBCBB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384" y="268574"/>
            <a:ext cx="7682972" cy="404812"/>
          </a:xfr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s-UY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charset="0"/>
                <a:ea typeface="ＭＳ Ｐゴシック" charset="0"/>
                <a:cs typeface="ＭＳ Ｐゴシック" charset="0"/>
              </a:rPr>
              <a:t>EVOLUCION DE INDICADORES FINANCIEROS</a:t>
            </a:r>
            <a:endParaRPr lang="es-ES" sz="2000" dirty="0">
              <a:solidFill>
                <a:schemeClr val="tx1">
                  <a:lumMod val="50000"/>
                  <a:lumOff val="50000"/>
                </a:schemeClr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489930AF-2B43-E04D-8BD1-B0BC8202DB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385" y="724824"/>
            <a:ext cx="7682972" cy="277902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DDCF989E-BE2C-4F4C-A3F7-7529D5D90C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384" y="3536220"/>
            <a:ext cx="7682972" cy="287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608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537A45-F574-EC47-9F9C-8BFD6110E32F}"/>
              </a:ext>
            </a:extLst>
          </p:cNvPr>
          <p:cNvSpPr txBox="1">
            <a:spLocks/>
          </p:cNvSpPr>
          <p:nvPr/>
        </p:nvSpPr>
        <p:spPr bwMode="auto">
          <a:xfrm>
            <a:off x="896623" y="212092"/>
            <a:ext cx="773758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s-ES" sz="2800" b="1" dirty="0">
                <a:solidFill>
                  <a:srgbClr val="1F497D"/>
                </a:solidFill>
              </a:rPr>
              <a:t>DICTAMENES SOBRE LOS ESTADOS FINANCIEROS</a:t>
            </a:r>
            <a:endParaRPr lang="es-ES" sz="2800" dirty="0">
              <a:solidFill>
                <a:schemeClr val="tx2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40968CEA-D03E-BC41-9D69-4FD139F9EC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3840" y="925321"/>
            <a:ext cx="4266437" cy="5289362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33868F5E-C059-9D4C-9EBD-B478870AE6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873" y="925321"/>
            <a:ext cx="4623540" cy="5364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978629"/>
      </p:ext>
    </p:extLst>
  </p:cSld>
  <p:clrMapOvr>
    <a:masterClrMapping/>
  </p:clrMapOvr>
</p:sld>
</file>

<file path=ppt/theme/theme1.xml><?xml version="1.0" encoding="utf-8"?>
<a:theme xmlns:a="http://schemas.openxmlformats.org/drawingml/2006/main" name="1_lacnic29-slides-4x3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acnic29-slides-4x3" id="{DDEE6DF8-6BE0-454B-9B16-89977A501C04}" vid="{E82815E1-8478-D540-851C-776578956D9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4843</TotalTime>
  <Words>16</Words>
  <Application>Microsoft Macintosh PowerPoint</Application>
  <PresentationFormat>Presentación en pantalla (4:3)</PresentationFormat>
  <Paragraphs>4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ＭＳ Ｐゴシック</vt:lpstr>
      <vt:lpstr>ＭＳ Ｐゴシック</vt:lpstr>
      <vt:lpstr>Arial</vt:lpstr>
      <vt:lpstr>Arial Black</vt:lpstr>
      <vt:lpstr>Calibri</vt:lpstr>
      <vt:lpstr>FoundryMonoline</vt:lpstr>
      <vt:lpstr>FoundryMonoline Light</vt:lpstr>
      <vt:lpstr>1_lacnic29-slides-4x3</vt:lpstr>
      <vt:lpstr>Reporte Financiero 2017</vt:lpstr>
      <vt:lpstr>Presentación de PowerPoint</vt:lpstr>
      <vt:lpstr>Presentación de PowerPoint</vt:lpstr>
      <vt:lpstr>EVOLUCION DE INDICADORES FINANCIEROS</vt:lpstr>
      <vt:lpstr>Presentación de PowerPoint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Reporte Anual 2017</dc:title>
  <dc:creator>Oscar Robles</dc:creator>
  <cp:lastModifiedBy>diego@lacnic.net</cp:lastModifiedBy>
  <cp:revision>105</cp:revision>
  <dcterms:created xsi:type="dcterms:W3CDTF">2018-04-24T19:46:21Z</dcterms:created>
  <dcterms:modified xsi:type="dcterms:W3CDTF">2018-05-01T18:54:16Z</dcterms:modified>
</cp:coreProperties>
</file>