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3"/>
  </p:notesMasterIdLst>
  <p:sldIdLst>
    <p:sldId id="256" r:id="rId2"/>
    <p:sldId id="258" r:id="rId3"/>
    <p:sldId id="259" r:id="rId4"/>
    <p:sldId id="260" r:id="rId5"/>
    <p:sldId id="264" r:id="rId6"/>
    <p:sldId id="257" r:id="rId7"/>
    <p:sldId id="265" r:id="rId8"/>
    <p:sldId id="266" r:id="rId9"/>
    <p:sldId id="261" r:id="rId10"/>
    <p:sldId id="263" r:id="rId11"/>
    <p:sldId id="262" r:id="rId12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an Peirano" initials="JP" lastIdx="1" clrIdx="0">
    <p:extLst>
      <p:ext uri="{19B8F6BF-5375-455C-9EA6-DF929625EA0E}">
        <p15:presenceInfo xmlns:p15="http://schemas.microsoft.com/office/powerpoint/2012/main" xmlns="" userId="cb6be52f-34c2-4282-821f-d0f3fb41b2f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8"/>
    <p:restoredTop sz="95302"/>
  </p:normalViewPr>
  <p:slideViewPr>
    <p:cSldViewPr snapToGrid="0" snapToObjects="1">
      <p:cViewPr varScale="1">
        <p:scale>
          <a:sx n="94" d="100"/>
          <a:sy n="94" d="100"/>
        </p:scale>
        <p:origin x="-1952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commentAuthors" Target="commentAuthors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2F6D7A-A048-D84E-9B11-9262E2EC8B82}" type="datetimeFigureOut">
              <a:rPr lang="es-UY" smtClean="0"/>
              <a:t>1/5/18</a:t>
            </a:fld>
            <a:endParaRPr lang="es-UY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UY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DD8855-92DD-6546-86DB-0E63AD5B1F52}" type="slidenum">
              <a:rPr lang="es-UY" smtClean="0"/>
              <a:t>‹Nr.›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682420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D8855-92DD-6546-86DB-0E63AD5B1F52}" type="slidenum">
              <a:rPr lang="es-UY" smtClean="0"/>
              <a:t>6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51608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17634"/>
            <a:ext cx="7772400" cy="256032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12707"/>
            <a:ext cx="6858000" cy="1078030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FFE2A-A0F9-5440-9206-2A884776FC31}" type="datetimeFigureOut">
              <a:rPr lang="es-ES_tradnl" smtClean="0"/>
              <a:t>1/5/18</a:t>
            </a:fld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C2B8B2-8CA4-AF47-80EB-DA3EC5CAB27A}" type="slidenum">
              <a:rPr lang="es-ES_tradnl" smtClean="0"/>
              <a:t>‹Nr.›</a:t>
            </a:fld>
            <a:endParaRPr lang="es-ES_tradnl"/>
          </a:p>
        </p:txBody>
      </p:sp>
      <p:sp>
        <p:nvSpPr>
          <p:cNvPr id="9" name="Marcador de título 8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845872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9DCA"/>
          </a:solidFill>
          <a:latin typeface="FoundryMonoline Medium" charset="0"/>
          <a:ea typeface="FoundryMonoline Medium" charset="0"/>
          <a:cs typeface="FoundryMonoline Medium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FoundryMonoline Light" charset="0"/>
          <a:ea typeface="FoundryMonoline Light" charset="0"/>
          <a:cs typeface="FoundryMonoline Light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FoundryMonoline Light" charset="0"/>
          <a:ea typeface="FoundryMonoline Light" charset="0"/>
          <a:cs typeface="FoundryMonoline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FoundryMonoline Light" charset="0"/>
          <a:ea typeface="FoundryMonoline Light" charset="0"/>
          <a:cs typeface="FoundryMonoline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FoundryMonoline Light" charset="0"/>
          <a:ea typeface="FoundryMonoline Light" charset="0"/>
          <a:cs typeface="FoundryMonoline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FoundryMonoline Light" charset="0"/>
          <a:ea typeface="FoundryMonoline Light" charset="0"/>
          <a:cs typeface="FoundryMonoline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ail.lacnic.net/mailman/listinfo/politicas" TargetMode="External"/><Relationship Id="rId4" Type="http://schemas.openxmlformats.org/officeDocument/2006/relationships/hyperlink" Target="mailto:paoperezc14@gmail.com" TargetMode="External"/><Relationship Id="rId5" Type="http://schemas.openxmlformats.org/officeDocument/2006/relationships/hyperlink" Target="mailto:ariel@weher.net" TargetMode="External"/><Relationship Id="rId6" Type="http://schemas.openxmlformats.org/officeDocument/2006/relationships/hyperlink" Target="mailto:juan.alejo.peirano@gmail.com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politicas@lacnic.net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4" Type="http://schemas.openxmlformats.org/officeDocument/2006/relationships/image" Target="../media/image4.tiff"/><Relationship Id="rId5" Type="http://schemas.openxmlformats.org/officeDocument/2006/relationships/image" Target="../media/image5.tiff"/><Relationship Id="rId6" Type="http://schemas.openxmlformats.org/officeDocument/2006/relationships/image" Target="../media/image6.tiff"/><Relationship Id="rId7" Type="http://schemas.openxmlformats.org/officeDocument/2006/relationships/image" Target="../media/image7.tiff"/><Relationship Id="rId8" Type="http://schemas.openxmlformats.org/officeDocument/2006/relationships/image" Target="../media/image8.tif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C5461CE-CCEF-254A-890E-4A17BC64D1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4290" y="0"/>
            <a:ext cx="7772400" cy="2420754"/>
          </a:xfrm>
        </p:spPr>
        <p:txBody>
          <a:bodyPr/>
          <a:lstStyle/>
          <a:p>
            <a:r>
              <a:rPr lang="es-UY" dirty="0"/>
              <a:t>Foro Público de Políticas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08B69237-C728-9445-BE0B-4015D9DED1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0945" y="2161309"/>
            <a:ext cx="8659091" cy="1929428"/>
          </a:xfrm>
        </p:spPr>
        <p:txBody>
          <a:bodyPr>
            <a:normAutofit fontScale="25000" lnSpcReduction="20000"/>
          </a:bodyPr>
          <a:lstStyle/>
          <a:p>
            <a:r>
              <a:rPr lang="es-ES_tradnl" sz="12800" dirty="0"/>
              <a:t>LACNIC 29- </a:t>
            </a:r>
            <a:r>
              <a:rPr lang="es-ES_tradnl" sz="12800" dirty="0" err="1"/>
              <a:t>Panam</a:t>
            </a:r>
            <a:r>
              <a:rPr lang="es-ES" sz="12800" dirty="0"/>
              <a:t>á, Ciudad de Panamá</a:t>
            </a:r>
            <a:endParaRPr lang="es-ES_tradnl" sz="12800" dirty="0"/>
          </a:p>
          <a:p>
            <a:pPr>
              <a:defRPr sz="1800"/>
            </a:pPr>
            <a:r>
              <a:rPr lang="es-ES_tradnl" sz="12800" b="1" dirty="0"/>
              <a:t>Moderadores</a:t>
            </a:r>
          </a:p>
          <a:p>
            <a:pPr>
              <a:defRPr sz="1800"/>
            </a:pPr>
            <a:r>
              <a:rPr lang="es-ES_tradnl" sz="12800" dirty="0"/>
              <a:t>Paola Pérez</a:t>
            </a:r>
          </a:p>
          <a:p>
            <a:pPr>
              <a:defRPr sz="1800"/>
            </a:pPr>
            <a:r>
              <a:rPr lang="es-ES_tradnl" sz="12800" dirty="0"/>
              <a:t>Juan Alejo </a:t>
            </a:r>
            <a:r>
              <a:rPr lang="es-ES_tradnl" sz="12800" dirty="0" err="1"/>
              <a:t>Peirano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710839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FB1AFFF-B896-D548-AE7A-18912E670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/>
              <a:t>Contactos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98AE8D14-25D8-5646-8F39-F84D84DC76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825625"/>
            <a:ext cx="8196695" cy="4351338"/>
          </a:xfrm>
        </p:spPr>
        <p:txBody>
          <a:bodyPr/>
          <a:lstStyle/>
          <a:p>
            <a:r>
              <a:rPr lang="es-UY" dirty="0">
                <a:hlinkClick r:id="rId2"/>
              </a:rPr>
              <a:t>politicas@lacnic.net</a:t>
            </a:r>
            <a:endParaRPr lang="es-UY" dirty="0"/>
          </a:p>
          <a:p>
            <a:r>
              <a:rPr lang="es-UY" b="1" dirty="0"/>
              <a:t>Paras suscribirse:</a:t>
            </a:r>
          </a:p>
          <a:p>
            <a:pPr lvl="1"/>
            <a:r>
              <a:rPr lang="es-UY" dirty="0"/>
              <a:t>Link: </a:t>
            </a:r>
            <a:r>
              <a:rPr lang="es-UY" dirty="0">
                <a:hlinkClick r:id="rId3"/>
              </a:rPr>
              <a:t>https://mail.lacnic.net/mailman/listinfo/politicas</a:t>
            </a:r>
            <a:endParaRPr lang="es-UY" dirty="0"/>
          </a:p>
          <a:p>
            <a:r>
              <a:rPr lang="es-UY" b="1" dirty="0"/>
              <a:t>Paola Pérez: </a:t>
            </a:r>
            <a:r>
              <a:rPr lang="es-UY" dirty="0">
                <a:hlinkClick r:id="rId4"/>
              </a:rPr>
              <a:t>paoperezc14@gmail.com</a:t>
            </a:r>
            <a:endParaRPr lang="es-UY" dirty="0"/>
          </a:p>
          <a:p>
            <a:r>
              <a:rPr lang="es-UY" b="1" dirty="0"/>
              <a:t>Ariel Weher: </a:t>
            </a:r>
            <a:r>
              <a:rPr lang="es-UY" dirty="0">
                <a:hlinkClick r:id="rId5"/>
              </a:rPr>
              <a:t>ariel@weher.net</a:t>
            </a:r>
            <a:endParaRPr lang="es-UY" dirty="0"/>
          </a:p>
          <a:p>
            <a:r>
              <a:rPr lang="es-UY" b="1" dirty="0"/>
              <a:t>Juan Alejo Peirano: </a:t>
            </a:r>
            <a:r>
              <a:rPr lang="es-UY" dirty="0">
                <a:hlinkClick r:id="rId6"/>
              </a:rPr>
              <a:t>juan.alejo.peirano@gmail.com</a:t>
            </a:r>
            <a:endParaRPr lang="es-UY" dirty="0"/>
          </a:p>
          <a:p>
            <a:endParaRPr lang="es-UY" dirty="0"/>
          </a:p>
          <a:p>
            <a:endParaRPr lang="es-UY" dirty="0"/>
          </a:p>
          <a:p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16254644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72CA307-E117-A34F-B0BE-09DC4CAFF9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8430" y="1307190"/>
            <a:ext cx="7772400" cy="2560320"/>
          </a:xfrm>
        </p:spPr>
        <p:txBody>
          <a:bodyPr/>
          <a:lstStyle/>
          <a:p>
            <a:r>
              <a:rPr lang="es-UY" dirty="0"/>
              <a:t>¡BIENVENIDOS!</a:t>
            </a:r>
          </a:p>
        </p:txBody>
      </p:sp>
    </p:spTree>
    <p:extLst>
      <p:ext uri="{BB962C8B-B14F-4D97-AF65-F5344CB8AC3E}">
        <p14:creationId xmlns:p14="http://schemas.microsoft.com/office/powerpoint/2010/main" val="627386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6696B31-5FC3-724D-83FD-F7A552C76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/>
              <a:t>Sobre el Foro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8ECA765B-EFF7-DA4C-914D-356DEF95AD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5441"/>
            <a:ext cx="7886700" cy="4559474"/>
          </a:xfrm>
        </p:spPr>
        <p:txBody>
          <a:bodyPr>
            <a:normAutofit/>
          </a:bodyPr>
          <a:lstStyle/>
          <a:p>
            <a:pPr algn="just"/>
            <a:r>
              <a:rPr lang="es-UY" b="1" dirty="0"/>
              <a:t>Abierto a todos</a:t>
            </a:r>
            <a:r>
              <a:rPr lang="es-UY" dirty="0"/>
              <a:t> los presentes y participantes remotos</a:t>
            </a:r>
          </a:p>
          <a:p>
            <a:pPr algn="just"/>
            <a:r>
              <a:rPr lang="es-UY" b="1" dirty="0"/>
              <a:t>Espacio de discusión </a:t>
            </a:r>
            <a:r>
              <a:rPr lang="es-UY" dirty="0"/>
              <a:t>de las propuesta de políticas que conforman el Manual de Pol</a:t>
            </a:r>
            <a:r>
              <a:rPr lang="es-ES" dirty="0"/>
              <a:t>í</a:t>
            </a:r>
            <a:r>
              <a:rPr lang="es-UY" dirty="0"/>
              <a:t>ticas de LACNIC</a:t>
            </a:r>
          </a:p>
          <a:p>
            <a:pPr algn="just"/>
            <a:r>
              <a:rPr lang="es-UY" b="1" dirty="0"/>
              <a:t>Se toman decisiones </a:t>
            </a:r>
            <a:r>
              <a:rPr lang="es-UY" dirty="0"/>
              <a:t>respecto a las propuestas presentadas </a:t>
            </a:r>
          </a:p>
          <a:p>
            <a:pPr algn="just"/>
            <a:r>
              <a:rPr lang="es-UY" dirty="0"/>
              <a:t>La toma de decisiones es en base a </a:t>
            </a:r>
            <a:r>
              <a:rPr lang="es-UY" b="1" dirty="0"/>
              <a:t>CONSENSO</a:t>
            </a:r>
          </a:p>
          <a:p>
            <a:pPr lvl="1" algn="just"/>
            <a:r>
              <a:rPr lang="es-UY" b="1" dirty="0"/>
              <a:t>Consenso</a:t>
            </a:r>
            <a:r>
              <a:rPr lang="es-UY" dirty="0"/>
              <a:t> – Pasa a períodos de últimos comentarios</a:t>
            </a:r>
          </a:p>
          <a:p>
            <a:pPr lvl="1" algn="just"/>
            <a:r>
              <a:rPr lang="es-UY" b="1" dirty="0"/>
              <a:t>No consenso </a:t>
            </a:r>
            <a:r>
              <a:rPr lang="es-UY" dirty="0"/>
              <a:t>– Vuelve a la lista para mas discusión</a:t>
            </a:r>
          </a:p>
          <a:p>
            <a:pPr lvl="1" algn="just"/>
            <a:r>
              <a:rPr lang="es-UY" dirty="0"/>
              <a:t>Una propuesta puede ser </a:t>
            </a:r>
            <a:r>
              <a:rPr lang="es-UY" b="1" dirty="0"/>
              <a:t>abandonada por el autor</a:t>
            </a:r>
            <a:r>
              <a:rPr lang="es-UY" dirty="0"/>
              <a:t>. </a:t>
            </a:r>
          </a:p>
          <a:p>
            <a:pPr marL="0" indent="0">
              <a:buNone/>
            </a:pP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1909085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21E4160-EEF1-424B-81E9-12CFB674E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/>
              <a:t>Sobre el funcionamiento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03494E89-EF37-9144-BE0A-0AA467502A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337181"/>
          </a:xfrm>
        </p:spPr>
        <p:txBody>
          <a:bodyPr>
            <a:normAutofit lnSpcReduction="10000"/>
          </a:bodyPr>
          <a:lstStyle/>
          <a:p>
            <a:r>
              <a:rPr lang="es-UY" dirty="0"/>
              <a:t>Las propuestas serán discutidas en el orden que se presenta en la agenda</a:t>
            </a:r>
            <a:br>
              <a:rPr lang="es-UY" dirty="0"/>
            </a:br>
            <a:endParaRPr lang="es-UY" dirty="0"/>
          </a:p>
          <a:p>
            <a:pPr algn="just"/>
            <a:r>
              <a:rPr lang="es-UY" dirty="0"/>
              <a:t>Se brinda espacio para comentarios – Participantes por favor:</a:t>
            </a:r>
          </a:p>
          <a:p>
            <a:pPr lvl="1" algn="just"/>
            <a:r>
              <a:rPr lang="es-UY" dirty="0"/>
              <a:t>Formar una línea en los micrófonos</a:t>
            </a:r>
          </a:p>
          <a:p>
            <a:pPr lvl="1" algn="just"/>
            <a:r>
              <a:rPr lang="es-UY" dirty="0"/>
              <a:t>Indicar nombre y afiliación</a:t>
            </a:r>
          </a:p>
          <a:p>
            <a:pPr lvl="1" algn="just"/>
            <a:r>
              <a:rPr lang="es-UY" dirty="0"/>
              <a:t>Hablar claro y pausado, la sesión est</a:t>
            </a:r>
            <a:r>
              <a:rPr lang="es-ES" dirty="0"/>
              <a:t>á</a:t>
            </a:r>
            <a:r>
              <a:rPr lang="es-UY" dirty="0"/>
              <a:t> siendo traducida en vivo! </a:t>
            </a:r>
          </a:p>
          <a:p>
            <a:pPr algn="just"/>
            <a:r>
              <a:rPr lang="es-UY" dirty="0"/>
              <a:t>Los moderadores indicarán los pasos a seguir durante el Foro</a:t>
            </a:r>
          </a:p>
        </p:txBody>
      </p:sp>
    </p:spTree>
    <p:extLst>
      <p:ext uri="{BB962C8B-B14F-4D97-AF65-F5344CB8AC3E}">
        <p14:creationId xmlns:p14="http://schemas.microsoft.com/office/powerpoint/2010/main" val="1302407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A394449-598F-F944-AC8E-0209DB6C5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/>
              <a:t>Consenso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C203B0FD-1998-604C-8F24-75D844B34F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UY" dirty="0"/>
          </a:p>
          <a:p>
            <a:endParaRPr lang="es-UY" dirty="0"/>
          </a:p>
          <a:p>
            <a:pPr algn="ctr"/>
            <a:endParaRPr lang="es-UY" dirty="0"/>
          </a:p>
          <a:p>
            <a:pPr algn="ctr"/>
            <a:r>
              <a:rPr lang="es-UY" sz="3600" dirty="0"/>
              <a:t>¿Qué es el consenso?</a:t>
            </a:r>
          </a:p>
        </p:txBody>
      </p:sp>
    </p:spTree>
    <p:extLst>
      <p:ext uri="{BB962C8B-B14F-4D97-AF65-F5344CB8AC3E}">
        <p14:creationId xmlns:p14="http://schemas.microsoft.com/office/powerpoint/2010/main" val="904946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47DB366-EF86-7647-8CEF-F296E7789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/>
              <a:t>Lo que pasó desde LACNIC 28</a:t>
            </a:r>
          </a:p>
        </p:txBody>
      </p:sp>
      <p:sp>
        <p:nvSpPr>
          <p:cNvPr id="8" name="Marcador de contenido 7">
            <a:extLst>
              <a:ext uri="{FF2B5EF4-FFF2-40B4-BE49-F238E27FC236}">
                <a16:creationId xmlns:a16="http://schemas.microsoft.com/office/drawing/2014/main" xmlns="" id="{EDABBB93-0064-E54B-A4C7-362AB48FB2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s-UY" dirty="0"/>
              <a:t>LAC-2017-2 v3: Transferencias interregionales unidireccionales hacia LACNIC = </a:t>
            </a:r>
            <a:r>
              <a:rPr lang="es-UY" dirty="0">
                <a:highlight>
                  <a:srgbClr val="FFFF00"/>
                </a:highlight>
              </a:rPr>
              <a:t>ABANDONADA</a:t>
            </a:r>
          </a:p>
          <a:p>
            <a:pPr algn="just"/>
            <a:r>
              <a:rPr lang="es-UY" dirty="0"/>
              <a:t>LAC-2017-8 v2: Modificar primera distribución IPv6 a usuario final = </a:t>
            </a:r>
            <a:r>
              <a:rPr lang="es-UY" dirty="0">
                <a:highlight>
                  <a:srgbClr val="FFFF00"/>
                </a:highlight>
              </a:rPr>
              <a:t>ALCANZÓ CONSENSO</a:t>
            </a:r>
          </a:p>
          <a:p>
            <a:pPr algn="just"/>
            <a:r>
              <a:rPr lang="es-UY" dirty="0"/>
              <a:t>LAC-2017-7 v2: Reducción del Periodo de "Últimos Comentarios" del Proceso de Desarrollo de Políticas de LACNIC. = </a:t>
            </a:r>
            <a:r>
              <a:rPr lang="es-UY" dirty="0">
                <a:highlight>
                  <a:srgbClr val="FFFF00"/>
                </a:highlight>
              </a:rPr>
              <a:t>ALCANZÓ CONSENSO</a:t>
            </a:r>
          </a:p>
          <a:p>
            <a:pPr algn="just"/>
            <a:r>
              <a:rPr lang="es-UY" dirty="0"/>
              <a:t>LAC-2017-9 v1: Ajuste de "Distribución subsiguiente" para IPv6. = </a:t>
            </a:r>
            <a:r>
              <a:rPr lang="es-UY" dirty="0">
                <a:highlight>
                  <a:srgbClr val="FFFF00"/>
                </a:highlight>
              </a:rPr>
              <a:t>ALCANZÓ CONSENSO</a:t>
            </a:r>
          </a:p>
          <a:p>
            <a:pPr algn="just"/>
            <a:r>
              <a:rPr lang="es-UY" dirty="0"/>
              <a:t>LAC-2017-6 v2: Modificación del proceso de Recuperación de Recursos . = </a:t>
            </a:r>
            <a:r>
              <a:rPr lang="es-UY" dirty="0">
                <a:highlight>
                  <a:srgbClr val="FFFF00"/>
                </a:highlight>
              </a:rPr>
              <a:t>ALCANZÓ CONSENSO</a:t>
            </a:r>
          </a:p>
        </p:txBody>
      </p:sp>
    </p:spTree>
    <p:extLst>
      <p:ext uri="{BB962C8B-B14F-4D97-AF65-F5344CB8AC3E}">
        <p14:creationId xmlns:p14="http://schemas.microsoft.com/office/powerpoint/2010/main" val="3853951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E3CED9DD-7D2D-4F40-B16D-B6B624253B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963"/>
            <a:ext cx="9144000" cy="5609407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45819E7E-6B6F-8A4A-B39A-9124590065C4}"/>
              </a:ext>
            </a:extLst>
          </p:cNvPr>
          <p:cNvSpPr txBox="1"/>
          <p:nvPr/>
        </p:nvSpPr>
        <p:spPr>
          <a:xfrm>
            <a:off x="952370" y="447962"/>
            <a:ext cx="14174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UY" b="1" dirty="0">
                <a:solidFill>
                  <a:schemeClr val="bg1"/>
                </a:solidFill>
              </a:rPr>
              <a:t>Jordi Palet</a:t>
            </a:r>
          </a:p>
          <a:p>
            <a:pPr algn="ctr"/>
            <a:r>
              <a:rPr lang="es-UY" b="1" dirty="0">
                <a:solidFill>
                  <a:schemeClr val="bg1"/>
                </a:solidFill>
              </a:rPr>
              <a:t>LAC-2018-4</a:t>
            </a:r>
          </a:p>
          <a:p>
            <a:pPr algn="ctr"/>
            <a:r>
              <a:rPr lang="es-UY" b="1" dirty="0">
                <a:solidFill>
                  <a:schemeClr val="bg1"/>
                </a:solidFill>
              </a:rPr>
              <a:t>11:40 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xmlns="" id="{A2133121-98CC-2E45-A9D6-55940C96C884}"/>
              </a:ext>
            </a:extLst>
          </p:cNvPr>
          <p:cNvSpPr txBox="1"/>
          <p:nvPr/>
        </p:nvSpPr>
        <p:spPr>
          <a:xfrm>
            <a:off x="1685244" y="1828016"/>
            <a:ext cx="14174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UY" b="1" dirty="0">
                <a:solidFill>
                  <a:schemeClr val="bg1"/>
                </a:solidFill>
              </a:rPr>
              <a:t>Jordi Palet</a:t>
            </a:r>
          </a:p>
          <a:p>
            <a:pPr algn="ctr"/>
            <a:r>
              <a:rPr lang="es-UY" b="1" dirty="0">
                <a:solidFill>
                  <a:schemeClr val="bg1"/>
                </a:solidFill>
              </a:rPr>
              <a:t>LAC-2018-7</a:t>
            </a:r>
          </a:p>
          <a:p>
            <a:pPr algn="ctr"/>
            <a:r>
              <a:rPr lang="es-UY" b="1" dirty="0">
                <a:solidFill>
                  <a:schemeClr val="bg1"/>
                </a:solidFill>
              </a:rPr>
              <a:t>12:00 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xmlns="" id="{F8C611DF-891F-B049-AC97-7CEE35E8CDAB}"/>
              </a:ext>
            </a:extLst>
          </p:cNvPr>
          <p:cNvSpPr txBox="1"/>
          <p:nvPr/>
        </p:nvSpPr>
        <p:spPr>
          <a:xfrm>
            <a:off x="3200534" y="3132318"/>
            <a:ext cx="14174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UY" b="1" dirty="0">
                <a:solidFill>
                  <a:schemeClr val="bg1"/>
                </a:solidFill>
              </a:rPr>
              <a:t>Jordi Palet</a:t>
            </a:r>
          </a:p>
          <a:p>
            <a:pPr algn="ctr"/>
            <a:r>
              <a:rPr lang="es-UY" b="1" dirty="0">
                <a:solidFill>
                  <a:schemeClr val="bg1"/>
                </a:solidFill>
              </a:rPr>
              <a:t>LAC-2018-5</a:t>
            </a:r>
          </a:p>
          <a:p>
            <a:pPr algn="ctr"/>
            <a:r>
              <a:rPr lang="es-UY" b="1" dirty="0">
                <a:solidFill>
                  <a:schemeClr val="bg1"/>
                </a:solidFill>
              </a:rPr>
              <a:t>12:40 pm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xmlns="" id="{B883EB24-765E-0043-9404-0886D5374DEA}"/>
              </a:ext>
            </a:extLst>
          </p:cNvPr>
          <p:cNvSpPr txBox="1"/>
          <p:nvPr/>
        </p:nvSpPr>
        <p:spPr>
          <a:xfrm>
            <a:off x="1017810" y="4055648"/>
            <a:ext cx="18764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UY" b="1" dirty="0">
                <a:solidFill>
                  <a:schemeClr val="bg1"/>
                </a:solidFill>
              </a:rPr>
              <a:t>Nico Antoniello</a:t>
            </a:r>
          </a:p>
          <a:p>
            <a:pPr algn="ctr"/>
            <a:r>
              <a:rPr lang="es-UY" b="1" dirty="0">
                <a:solidFill>
                  <a:schemeClr val="bg1"/>
                </a:solidFill>
              </a:rPr>
              <a:t>LAC-2018-1</a:t>
            </a:r>
          </a:p>
          <a:p>
            <a:pPr algn="ctr"/>
            <a:r>
              <a:rPr lang="es-UY" b="1" dirty="0">
                <a:solidFill>
                  <a:schemeClr val="bg1"/>
                </a:solidFill>
              </a:rPr>
              <a:t>12:20 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xmlns="" id="{5FA9AAD3-F7FD-6546-8E65-3F28FACA22C7}"/>
              </a:ext>
            </a:extLst>
          </p:cNvPr>
          <p:cNvSpPr txBox="1"/>
          <p:nvPr/>
        </p:nvSpPr>
        <p:spPr>
          <a:xfrm>
            <a:off x="5599214" y="320205"/>
            <a:ext cx="14174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UY" b="1" dirty="0">
                <a:solidFill>
                  <a:schemeClr val="bg1"/>
                </a:solidFill>
              </a:rPr>
              <a:t>Jordi Palet</a:t>
            </a:r>
          </a:p>
          <a:p>
            <a:pPr algn="ctr"/>
            <a:r>
              <a:rPr lang="es-UY" b="1" dirty="0">
                <a:solidFill>
                  <a:schemeClr val="bg1"/>
                </a:solidFill>
              </a:rPr>
              <a:t>LAC-2018-6</a:t>
            </a:r>
          </a:p>
          <a:p>
            <a:pPr algn="ctr"/>
            <a:r>
              <a:rPr lang="es-UY" b="1" dirty="0">
                <a:solidFill>
                  <a:schemeClr val="bg1"/>
                </a:solidFill>
              </a:rPr>
              <a:t>14:25 </a:t>
            </a:r>
          </a:p>
        </p:txBody>
      </p: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xmlns="" id="{44DA9BE2-B364-AF40-858B-3BD0B8494C16}"/>
              </a:ext>
            </a:extLst>
          </p:cNvPr>
          <p:cNvCxnSpPr>
            <a:cxnSpLocks/>
          </p:cNvCxnSpPr>
          <p:nvPr/>
        </p:nvCxnSpPr>
        <p:spPr>
          <a:xfrm>
            <a:off x="2692151" y="2764087"/>
            <a:ext cx="486913" cy="546272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xmlns="" id="{AF301779-0C25-484E-B0D7-8685E9980E09}"/>
              </a:ext>
            </a:extLst>
          </p:cNvPr>
          <p:cNvCxnSpPr>
            <a:cxnSpLocks/>
          </p:cNvCxnSpPr>
          <p:nvPr/>
        </p:nvCxnSpPr>
        <p:spPr>
          <a:xfrm flipV="1">
            <a:off x="3909247" y="828237"/>
            <a:ext cx="1660825" cy="2060447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>
            <a:extLst>
              <a:ext uri="{FF2B5EF4-FFF2-40B4-BE49-F238E27FC236}">
                <a16:creationId xmlns:a16="http://schemas.microsoft.com/office/drawing/2014/main" xmlns="" id="{7EF986C6-47B2-8B48-ABB5-8BDF39F525C9}"/>
              </a:ext>
            </a:extLst>
          </p:cNvPr>
          <p:cNvSpPr txBox="1"/>
          <p:nvPr/>
        </p:nvSpPr>
        <p:spPr>
          <a:xfrm>
            <a:off x="3080960" y="505242"/>
            <a:ext cx="14174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UY" b="1" dirty="0">
                <a:solidFill>
                  <a:schemeClr val="bg1"/>
                </a:solidFill>
              </a:rPr>
              <a:t>Jorge Lam</a:t>
            </a:r>
          </a:p>
          <a:p>
            <a:pPr algn="ctr"/>
            <a:r>
              <a:rPr lang="es-UY" b="1" dirty="0">
                <a:solidFill>
                  <a:schemeClr val="bg1"/>
                </a:solidFill>
              </a:rPr>
              <a:t>LAC-2018-3</a:t>
            </a:r>
          </a:p>
          <a:p>
            <a:pPr algn="ctr"/>
            <a:r>
              <a:rPr lang="es-UY" b="1" dirty="0">
                <a:solidFill>
                  <a:schemeClr val="bg1"/>
                </a:solidFill>
              </a:rPr>
              <a:t>14:10 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xmlns="" id="{B6BA30DF-78D4-7A45-9014-95E077A446FA}"/>
              </a:ext>
            </a:extLst>
          </p:cNvPr>
          <p:cNvSpPr txBox="1"/>
          <p:nvPr/>
        </p:nvSpPr>
        <p:spPr>
          <a:xfrm>
            <a:off x="5599214" y="1394684"/>
            <a:ext cx="15525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UY" b="1" dirty="0">
                <a:solidFill>
                  <a:schemeClr val="bg1"/>
                </a:solidFill>
              </a:rPr>
              <a:t>Jordi Palet</a:t>
            </a:r>
          </a:p>
          <a:p>
            <a:pPr algn="ctr"/>
            <a:r>
              <a:rPr lang="es-UY" b="1" dirty="0">
                <a:solidFill>
                  <a:schemeClr val="bg1"/>
                </a:solidFill>
              </a:rPr>
              <a:t>LAC-2018-10</a:t>
            </a:r>
          </a:p>
          <a:p>
            <a:pPr algn="ctr"/>
            <a:r>
              <a:rPr lang="es-UY" b="1" dirty="0">
                <a:solidFill>
                  <a:schemeClr val="bg1"/>
                </a:solidFill>
              </a:rPr>
              <a:t>14:45</a:t>
            </a:r>
          </a:p>
        </p:txBody>
      </p: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xmlns="" id="{31ACDB4A-6952-0640-B7EF-508DC2140464}"/>
              </a:ext>
            </a:extLst>
          </p:cNvPr>
          <p:cNvCxnSpPr>
            <a:cxnSpLocks/>
          </p:cNvCxnSpPr>
          <p:nvPr/>
        </p:nvCxnSpPr>
        <p:spPr>
          <a:xfrm flipV="1">
            <a:off x="4115559" y="1787805"/>
            <a:ext cx="1632135" cy="1250766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uadroTexto 27">
            <a:extLst>
              <a:ext uri="{FF2B5EF4-FFF2-40B4-BE49-F238E27FC236}">
                <a16:creationId xmlns:a16="http://schemas.microsoft.com/office/drawing/2014/main" xmlns="" id="{878A3E4F-C3D7-4A44-80B3-2CAC1F3AF589}"/>
              </a:ext>
            </a:extLst>
          </p:cNvPr>
          <p:cNvSpPr txBox="1"/>
          <p:nvPr/>
        </p:nvSpPr>
        <p:spPr>
          <a:xfrm>
            <a:off x="5657853" y="3038571"/>
            <a:ext cx="155251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UY" b="1" dirty="0">
                <a:solidFill>
                  <a:schemeClr val="bg1"/>
                </a:solidFill>
              </a:rPr>
              <a:t>Ricardo</a:t>
            </a:r>
          </a:p>
          <a:p>
            <a:pPr algn="ctr"/>
            <a:r>
              <a:rPr lang="es-UY" b="1" dirty="0">
                <a:solidFill>
                  <a:schemeClr val="bg1"/>
                </a:solidFill>
              </a:rPr>
              <a:t>”Ricardinho” Patara</a:t>
            </a:r>
          </a:p>
          <a:p>
            <a:pPr algn="ctr"/>
            <a:r>
              <a:rPr lang="es-UY" b="1" dirty="0">
                <a:solidFill>
                  <a:schemeClr val="bg1"/>
                </a:solidFill>
              </a:rPr>
              <a:t>LAC-2018-2</a:t>
            </a:r>
          </a:p>
          <a:p>
            <a:pPr algn="ctr"/>
            <a:r>
              <a:rPr lang="es-UY" b="1" dirty="0">
                <a:solidFill>
                  <a:schemeClr val="bg1"/>
                </a:solidFill>
              </a:rPr>
              <a:t>15:05</a:t>
            </a:r>
          </a:p>
        </p:txBody>
      </p:sp>
      <p:pic>
        <p:nvPicPr>
          <p:cNvPr id="29" name="Imagen 28">
            <a:extLst>
              <a:ext uri="{FF2B5EF4-FFF2-40B4-BE49-F238E27FC236}">
                <a16:creationId xmlns:a16="http://schemas.microsoft.com/office/drawing/2014/main" xmlns="" id="{27981C30-BA29-E040-B73F-C1A2EDB783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8279" y="5272102"/>
            <a:ext cx="1104096" cy="1111658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xmlns="" id="{E998823C-6253-8A45-814A-D8E57CD88E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387" y="5336192"/>
            <a:ext cx="1104197" cy="1111658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xmlns="" id="{497D0CB5-30B4-C547-8D9D-727B81DFF1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88707" y="5336192"/>
            <a:ext cx="1081201" cy="1111657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xmlns="" id="{5B9EA6C7-4F0B-554A-91D3-61B1458A8AD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85244" y="5015216"/>
            <a:ext cx="1114817" cy="1107284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xmlns="" id="{13D12721-35CD-1044-8B2B-564B7C270B52}"/>
              </a:ext>
            </a:extLst>
          </p:cNvPr>
          <p:cNvSpPr txBox="1"/>
          <p:nvPr/>
        </p:nvSpPr>
        <p:spPr>
          <a:xfrm>
            <a:off x="7412023" y="1326140"/>
            <a:ext cx="14174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UY" b="1" dirty="0">
                <a:solidFill>
                  <a:schemeClr val="bg1"/>
                </a:solidFill>
              </a:rPr>
              <a:t>Jordi Palet</a:t>
            </a:r>
          </a:p>
          <a:p>
            <a:pPr algn="ctr"/>
            <a:r>
              <a:rPr lang="es-UY" b="1" dirty="0">
                <a:solidFill>
                  <a:schemeClr val="bg1"/>
                </a:solidFill>
              </a:rPr>
              <a:t>LAC-2018-8</a:t>
            </a:r>
          </a:p>
          <a:p>
            <a:pPr algn="ctr"/>
            <a:r>
              <a:rPr lang="es-UY" b="1" dirty="0">
                <a:solidFill>
                  <a:schemeClr val="bg1"/>
                </a:solidFill>
              </a:rPr>
              <a:t>15:25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xmlns="" id="{34ED7EF7-70E0-E949-8B67-556C54515721}"/>
              </a:ext>
            </a:extLst>
          </p:cNvPr>
          <p:cNvSpPr txBox="1"/>
          <p:nvPr/>
        </p:nvSpPr>
        <p:spPr>
          <a:xfrm>
            <a:off x="7298279" y="3310359"/>
            <a:ext cx="14174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UY" b="1" dirty="0">
                <a:solidFill>
                  <a:schemeClr val="bg1"/>
                </a:solidFill>
              </a:rPr>
              <a:t>Jordi Palet</a:t>
            </a:r>
          </a:p>
          <a:p>
            <a:pPr algn="ctr"/>
            <a:r>
              <a:rPr lang="es-UY" b="1" dirty="0">
                <a:solidFill>
                  <a:schemeClr val="bg1"/>
                </a:solidFill>
              </a:rPr>
              <a:t>LAC-2018-9</a:t>
            </a:r>
          </a:p>
          <a:p>
            <a:pPr algn="ctr"/>
            <a:r>
              <a:rPr lang="es-UY" b="1" dirty="0">
                <a:solidFill>
                  <a:schemeClr val="bg1"/>
                </a:solidFill>
              </a:rPr>
              <a:t>15:45 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xmlns="" id="{42036995-C1FC-D740-9B38-544810E8504F}"/>
              </a:ext>
            </a:extLst>
          </p:cNvPr>
          <p:cNvSpPr txBox="1"/>
          <p:nvPr/>
        </p:nvSpPr>
        <p:spPr>
          <a:xfrm>
            <a:off x="264353" y="2076003"/>
            <a:ext cx="14174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UY" b="1" dirty="0">
                <a:solidFill>
                  <a:schemeClr val="bg1"/>
                </a:solidFill>
              </a:rPr>
              <a:t>Gianina Pensky</a:t>
            </a:r>
          </a:p>
          <a:p>
            <a:pPr algn="ctr"/>
            <a:r>
              <a:rPr lang="es-UY" b="1" dirty="0">
                <a:solidFill>
                  <a:schemeClr val="bg1"/>
                </a:solidFill>
              </a:rPr>
              <a:t>Props en otros RIRs</a:t>
            </a:r>
          </a:p>
          <a:p>
            <a:pPr algn="ctr"/>
            <a:r>
              <a:rPr lang="es-UY" b="1" dirty="0">
                <a:solidFill>
                  <a:schemeClr val="bg1"/>
                </a:solidFill>
              </a:rPr>
              <a:t>14:00</a:t>
            </a:r>
          </a:p>
        </p:txBody>
      </p:sp>
      <p:sp>
        <p:nvSpPr>
          <p:cNvPr id="2" name="Elipse 1">
            <a:extLst>
              <a:ext uri="{FF2B5EF4-FFF2-40B4-BE49-F238E27FC236}">
                <a16:creationId xmlns:a16="http://schemas.microsoft.com/office/drawing/2014/main" xmlns="" id="{E38702A7-26AC-5745-A2FC-721C9C350AD1}"/>
              </a:ext>
            </a:extLst>
          </p:cNvPr>
          <p:cNvSpPr/>
          <p:nvPr/>
        </p:nvSpPr>
        <p:spPr>
          <a:xfrm>
            <a:off x="5200061" y="107238"/>
            <a:ext cx="1980812" cy="2437803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85183" y="5285541"/>
            <a:ext cx="1090375" cy="1162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566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2" grpId="0"/>
      <p:bldP spid="13" grpId="0"/>
      <p:bldP spid="28" grpId="0"/>
      <p:bldP spid="34" grpId="0"/>
      <p:bldP spid="35" grpId="0"/>
      <p:bldP spid="36" grpId="0"/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3052" y="-243752"/>
            <a:ext cx="7886700" cy="1490661"/>
          </a:xfrm>
        </p:spPr>
        <p:txBody>
          <a:bodyPr/>
          <a:lstStyle/>
          <a:p>
            <a:r>
              <a:rPr lang="es-ES_tradnl"/>
              <a:t>Comentarios en la Lista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1413164"/>
            <a:ext cx="7886700" cy="4676487"/>
          </a:xfrm>
        </p:spPr>
        <p:txBody>
          <a:bodyPr>
            <a:normAutofit/>
          </a:bodyPr>
          <a:lstStyle/>
          <a:p>
            <a:pPr marL="342900" indent="-342900" algn="just">
              <a:buFont typeface="Arial" charset="0"/>
              <a:buChar char="•"/>
            </a:pPr>
            <a:r>
              <a:rPr lang="es-ES_tradnl" b="1" dirty="0"/>
              <a:t>LAC-2018-4 </a:t>
            </a:r>
            <a:r>
              <a:rPr lang="es-ES_tradnl" dirty="0"/>
              <a:t>Revisión y corrección de errores en la política de IPv6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_tradnl" b="1" dirty="0"/>
              <a:t>LAC-2018-7 v2 </a:t>
            </a:r>
            <a:r>
              <a:rPr lang="es-ES_tradnl" dirty="0"/>
              <a:t>Clarificación de sub-asignación para IPv6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_tradnl" b="1" dirty="0"/>
              <a:t>LAC-2018-1</a:t>
            </a:r>
            <a:r>
              <a:rPr lang="es-ES_tradnl" dirty="0"/>
              <a:t> Propuesta de creación de un Registro Global de Internet (GIR): 9 comentarios + 8 comentarios de autor + 1 comentario moderadores + 3 comentarios Staff LACNIC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_tradnl" b="1" dirty="0"/>
              <a:t>LAC-2018-5 v2 </a:t>
            </a:r>
            <a:r>
              <a:rPr lang="es-ES_tradnl" dirty="0"/>
              <a:t>Registro y Validación del "abuse-c" y "abuse-</a:t>
            </a:r>
            <a:r>
              <a:rPr lang="es-ES_tradnl" dirty="0" err="1"/>
              <a:t>mailbox</a:t>
            </a:r>
            <a:r>
              <a:rPr lang="es-ES_tradnl" dirty="0"/>
              <a:t>" : 4 comentarios + 2 comentarios de autor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_tradnl" b="1" dirty="0"/>
              <a:t>LAC-2018-3</a:t>
            </a:r>
            <a:r>
              <a:rPr lang="es-ES_tradnl" dirty="0"/>
              <a:t> Geolocalización IP: 4 comentarios + 2 comentarios Staff LACNIC</a:t>
            </a:r>
          </a:p>
        </p:txBody>
      </p:sp>
    </p:spTree>
    <p:extLst>
      <p:ext uri="{BB962C8B-B14F-4D97-AF65-F5344CB8AC3E}">
        <p14:creationId xmlns:p14="http://schemas.microsoft.com/office/powerpoint/2010/main" val="13131968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3052" y="-243752"/>
            <a:ext cx="7886700" cy="1490661"/>
          </a:xfrm>
        </p:spPr>
        <p:txBody>
          <a:bodyPr/>
          <a:lstStyle/>
          <a:p>
            <a:r>
              <a:rPr lang="es-ES_tradnl"/>
              <a:t>Comentarios en la Lista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1413164"/>
            <a:ext cx="7886700" cy="4676487"/>
          </a:xfrm>
        </p:spPr>
        <p:txBody>
          <a:bodyPr>
            <a:normAutofit fontScale="85000" lnSpcReduction="20000"/>
          </a:bodyPr>
          <a:lstStyle/>
          <a:p>
            <a:pPr marL="342900" indent="-342900" algn="just">
              <a:buFont typeface="Arial" charset="0"/>
              <a:buChar char="•"/>
            </a:pPr>
            <a:r>
              <a:rPr lang="es-ES_tradnl" b="1" dirty="0"/>
              <a:t>LAC-2018-6 v2 </a:t>
            </a:r>
            <a:r>
              <a:rPr lang="es-ES_tradnl" dirty="0"/>
              <a:t>Simplificación del PDP: 2 comentarios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_tradnl" b="1" dirty="0"/>
              <a:t>LAC-2018-10</a:t>
            </a:r>
            <a:r>
              <a:rPr lang="es-ES_tradnl" dirty="0"/>
              <a:t> Simplificación del PDP (opción lista + foro)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_tradnl" b="1" dirty="0"/>
              <a:t>LAC-2018-2 v2 </a:t>
            </a:r>
            <a:r>
              <a:rPr lang="es-ES_tradnl" dirty="0"/>
              <a:t>Actualización de la política sobre transferencias por fusión/adquisición de empresas: 2 comentarios + 1 comentario de autor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_tradnl" b="1" dirty="0"/>
              <a:t>LAC-2018-8:</a:t>
            </a:r>
            <a:r>
              <a:rPr lang="es-ES_tradnl" dirty="0"/>
              <a:t> Actualización de política de Asignaciones IPv4 para Usuarios Finales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s-ES_tradnl" b="1" dirty="0"/>
              <a:t>LAC-2018-9: </a:t>
            </a:r>
            <a:r>
              <a:rPr lang="es-ES_tradnl" dirty="0"/>
              <a:t>Actualización de política de Distribución inicial IPv4 para </a:t>
            </a:r>
            <a:r>
              <a:rPr lang="es-ES_tradnl" dirty="0" err="1"/>
              <a:t>ISPs</a:t>
            </a:r>
            <a:r>
              <a:rPr lang="es-ES_tradnl" dirty="0"/>
              <a:t>: 5 comentarios + 5 comentarios autor</a:t>
            </a:r>
          </a:p>
          <a:p>
            <a:pPr marL="342900" indent="-342900" algn="just">
              <a:buFont typeface="Arial" charset="0"/>
              <a:buChar char="•"/>
            </a:pPr>
            <a:endParaRPr lang="es-ES_tradnl" dirty="0"/>
          </a:p>
          <a:p>
            <a:pPr marL="342900" indent="-342900" algn="just">
              <a:buFont typeface="Arial" charset="0"/>
              <a:buChar char="•"/>
            </a:pPr>
            <a:endParaRPr lang="es-ES_tradnl" dirty="0"/>
          </a:p>
          <a:p>
            <a:pPr algn="just">
              <a:defRPr b="1"/>
            </a:pPr>
            <a:r>
              <a:rPr lang="es-ES_tradnl" dirty="0"/>
              <a:t>Comentarios totales: 48 comentarios</a:t>
            </a:r>
          </a:p>
          <a:p>
            <a:pPr algn="just">
              <a:defRPr b="1"/>
            </a:pPr>
            <a:endParaRPr lang="es-ES_tradnl" dirty="0"/>
          </a:p>
          <a:p>
            <a:pPr algn="just">
              <a:defRPr b="1"/>
            </a:pPr>
            <a:r>
              <a:rPr lang="es-ES_tradnl" dirty="0"/>
              <a:t>¡LA PARTICIPACIÓN EN LA LISTA ES VITAL!</a:t>
            </a:r>
          </a:p>
          <a:p>
            <a:pPr algn="just">
              <a:defRPr b="1"/>
            </a:pPr>
            <a:r>
              <a:rPr lang="es-UY" dirty="0"/>
              <a:t>NOTA: Tuvimos excelentes resultados en el taller Hands On.</a:t>
            </a:r>
          </a:p>
          <a:p>
            <a:pPr algn="just">
              <a:defRPr b="1"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7281577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6FED172-D0A0-7E4D-A281-63D7CC287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/>
              <a:t>Moderadores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40FC40C5-9880-B545-AB09-F0E9C2F1E7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s-UY" dirty="0"/>
              <a:t>Paola P</a:t>
            </a:r>
            <a:r>
              <a:rPr lang="es-ES" dirty="0"/>
              <a:t>é</a:t>
            </a:r>
            <a:r>
              <a:rPr lang="es-UY" dirty="0"/>
              <a:t>rez</a:t>
            </a:r>
          </a:p>
          <a:p>
            <a:pPr algn="ctr"/>
            <a:r>
              <a:rPr lang="es-UY" dirty="0"/>
              <a:t>Juan Alejo Peirano</a:t>
            </a:r>
          </a:p>
          <a:p>
            <a:pPr algn="ctr"/>
            <a:r>
              <a:rPr lang="es-UY" dirty="0"/>
              <a:t>A partir de las 16:00: Ariel Weher</a:t>
            </a:r>
          </a:p>
          <a:p>
            <a:endParaRPr lang="es-UY" dirty="0"/>
          </a:p>
          <a:p>
            <a:pPr marL="0" indent="0">
              <a:buNone/>
            </a:pPr>
            <a:endParaRPr lang="es-UY" dirty="0"/>
          </a:p>
          <a:p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3547696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acnic29-slides-4x3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lacnic29-slides-4x3" id="{DDEE6DF8-6BE0-454B-9B16-89977A501C04}" vid="{E82815E1-8478-D540-851C-776578956D98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lacnic29-slides-4x3</Template>
  <TotalTime>11277</TotalTime>
  <Words>613</Words>
  <Application>Microsoft Macintosh PowerPoint</Application>
  <PresentationFormat>Presentación en pantalla (4:3)</PresentationFormat>
  <Paragraphs>98</Paragraphs>
  <Slides>11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lacnic29-slides-4x3</vt:lpstr>
      <vt:lpstr>Foro Público de Políticas</vt:lpstr>
      <vt:lpstr>Sobre el Foro</vt:lpstr>
      <vt:lpstr>Sobre el funcionamiento </vt:lpstr>
      <vt:lpstr>Consenso</vt:lpstr>
      <vt:lpstr>Lo que pasó desde LACNIC 28</vt:lpstr>
      <vt:lpstr>Presentación de PowerPoint</vt:lpstr>
      <vt:lpstr>Comentarios en la Lista</vt:lpstr>
      <vt:lpstr>Comentarios en la Lista</vt:lpstr>
      <vt:lpstr>Moderadores</vt:lpstr>
      <vt:lpstr>Contactos</vt:lpstr>
      <vt:lpstr>¡BIENVENIDOS!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Juan Peirano</dc:creator>
  <cp:lastModifiedBy>Gianni Arena</cp:lastModifiedBy>
  <cp:revision>36</cp:revision>
  <dcterms:created xsi:type="dcterms:W3CDTF">2018-04-23T18:06:55Z</dcterms:created>
  <dcterms:modified xsi:type="dcterms:W3CDTF">2018-05-01T15:17:23Z</dcterms:modified>
</cp:coreProperties>
</file>